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d4045b71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d4045b71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d4045b71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d4045b71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d4045b71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d4045b71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d4045b71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d4045b7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da65b6c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da65b6c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lilbob0506.github.io/MotionProducts/" TargetMode="External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hyperlink" Target="https://github.com/LilBob0506/MotionProducts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0" y="93375"/>
            <a:ext cx="9144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/>
              <a:t>Application to Collect Images for Motion Products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600"/>
              <a:t>Sprint 3</a:t>
            </a:r>
            <a:endParaRPr i="1" sz="26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0" y="2952950"/>
            <a:ext cx="91440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00"/>
              <a:t>Hamza Adnan | Sammy Allen | Hunter Reinhart | Shan Sahib | Drew Wolfe</a:t>
            </a:r>
            <a:endParaRPr sz="2100"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47" y="1060250"/>
            <a:ext cx="4597116" cy="8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243500" y="1930250"/>
            <a:ext cx="91440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Project Website: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https://lilbob0506.github.io/MotionProducts/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Source Code Website: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https://github.com/LilBob0506/MotionProducts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3200" y="3417842"/>
            <a:ext cx="1242400" cy="163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100" y="3497347"/>
            <a:ext cx="1400702" cy="147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4312" y="3387711"/>
            <a:ext cx="1242376" cy="160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0625" y="3627187"/>
            <a:ext cx="1400699" cy="13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56451" y="3386625"/>
            <a:ext cx="1242377" cy="161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Overview/Recap</a:t>
            </a:r>
            <a:endParaRPr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Motion.com is a website used to sell industrial products for the company motion. Of the ~12 million products on their website, they only have images for ~1 million of them. Our goal is to create an application that can search the internet for accurate images to use for the imageless products.</a:t>
            </a:r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299" y="2609125"/>
            <a:ext cx="3407400" cy="22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Backlog</a:t>
            </a:r>
            <a:endParaRPr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1152475"/>
            <a:ext cx="755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Sprint 3, we focused on finalizing the graphical user interface, as the backend already satisfies all sponsor requirements.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further feature requests have been made, and the backend remains stable and fully functional.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sponsors have expressed strong satisfaction with both the frontend and backend, and they have been consistently helpful in addressing any challenges.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decided to move away from cloud-based image storage and instead added a button that allows users to specify a local storage location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application continues to create the necessary directory structure automatically, maintaining its previous behavior.</a:t>
            </a:r>
            <a:endParaRPr/>
          </a:p>
        </p:txBody>
      </p:sp>
      <p:pic>
        <p:nvPicPr>
          <p:cNvPr id="121" name="Google Shape;121;p27" title="4267x426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900" y="1468450"/>
            <a:ext cx="1103299" cy="11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900" y="2895750"/>
            <a:ext cx="1103301" cy="11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Functionality of Application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product entries and </a:t>
            </a:r>
            <a:r>
              <a:rPr lang="en"/>
              <a:t>manufacturer</a:t>
            </a:r>
            <a:r>
              <a:rPr lang="en"/>
              <a:t> context URLs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 images from Google and Bing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Validate image URL after scraping image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and save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Resize and organize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Graphical User Interface (GUI)</a:t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175" y="1673675"/>
            <a:ext cx="3469824" cy="34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Team Contribution</a:t>
            </a:r>
            <a:endParaRPr/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59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Hunter: Created parser, made initial GUI to build on, updated GUI and search with Context URls, and created JSON file  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Shan: Added URl security check, updated the GUI, created Mac .exe, created docker file, and created ReadMe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Drew: Created project website,</a:t>
            </a:r>
            <a:r>
              <a:rPr lang="en" sz="1550"/>
              <a:t> updated</a:t>
            </a:r>
            <a:r>
              <a:rPr lang="en" sz="1550"/>
              <a:t> the GUI, updated the project website, and upload project video to website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Sammy: Created image formatter, updated how the images are stored, and researched and created Windows .exe</a:t>
            </a:r>
            <a:endParaRPr sz="1550"/>
          </a:p>
          <a:p>
            <a:pPr indent="-3270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50"/>
              <a:buChar char="●"/>
            </a:pPr>
            <a:r>
              <a:rPr lang="en" sz="1550"/>
              <a:t>Hamza: Created initial image scraper, refined search query to get better images,</a:t>
            </a:r>
            <a:r>
              <a:rPr lang="en" sz="1550"/>
              <a:t> and created demo video for website</a:t>
            </a:r>
            <a:endParaRPr sz="1550"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675" y="1646013"/>
            <a:ext cx="2775327" cy="185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